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13" autoAdjust="0"/>
    <p:restoredTop sz="94660"/>
  </p:normalViewPr>
  <p:slideViewPr>
    <p:cSldViewPr snapToGrid="0">
      <p:cViewPr varScale="1">
        <p:scale>
          <a:sx n="79" d="100"/>
          <a:sy n="79" d="100"/>
        </p:scale>
        <p:origin x="162"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242851"/>
            <a:ext cx="8968084" cy="275942"/>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11716" y="4243845"/>
            <a:ext cx="3077108" cy="276940"/>
          </a:xfrm>
          <a:prstGeom prst="rect">
            <a:avLst/>
          </a:prstGeom>
        </p:spPr>
      </p:pic>
      <p:sp>
        <p:nvSpPr>
          <p:cNvPr id="9" name="Rectangle 8"/>
          <p:cNvSpPr/>
          <p:nvPr/>
        </p:nvSpPr>
        <p:spPr>
          <a:xfrm>
            <a:off x="0" y="2590078"/>
            <a:ext cx="8968085" cy="1660332"/>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9111715" y="2590078"/>
            <a:ext cx="3077109"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80322" y="2733709"/>
            <a:ext cx="8144134" cy="1373070"/>
          </a:xfrm>
        </p:spPr>
        <p:txBody>
          <a:bodyPr anchor="b">
            <a:noAutofit/>
          </a:bodyPr>
          <a:lstStyle>
            <a:lvl1pPr algn="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680322" y="4394039"/>
            <a:ext cx="8144134" cy="1117687"/>
          </a:xfrm>
        </p:spPr>
        <p:txBody>
          <a:bodyPr>
            <a:normAutofit/>
          </a:bodyPr>
          <a:lstStyle>
            <a:lvl1pPr marL="0" indent="0" algn="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78ABE3C1-DBE1-495D-B57B-2849774B866A}" type="datetimeFigureOut">
              <a:rPr lang="en-US" dirty="0"/>
              <a:t>2/10/2014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9255346" y="2750337"/>
            <a:ext cx="1171888" cy="1356442"/>
          </a:xfrm>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4711616"/>
            <a:ext cx="9613859" cy="453051"/>
          </a:xfrm>
        </p:spPr>
        <p:txBody>
          <a:bodyPr anchor="b">
            <a:normAutofit/>
          </a:bodyPr>
          <a:lstStyle>
            <a:lvl1pPr>
              <a:defRPr sz="24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80322" y="609597"/>
            <a:ext cx="9613859" cy="3589575"/>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0319" y="5169583"/>
            <a:ext cx="9613862" cy="6229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46C117F-5CCF-4837-BE5F-2B92066CAFAF}" type="datetimeFigureOut">
              <a:rPr lang="en-US" dirty="0"/>
              <a:t>2/10/2014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11309"/>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609597"/>
            <a:ext cx="9613858" cy="3592750"/>
          </a:xfrm>
        </p:spPr>
        <p:txBody>
          <a:bodyPr anchor="ctr"/>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0322" y="4711615"/>
            <a:ext cx="9613859" cy="1090789"/>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4EB90BD-B6CE-46B7-997F-7313B992CCDC}" type="datetimeFigureOut">
              <a:rPr lang="en-US" dirty="0"/>
              <a:t>2/10/2014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11615"/>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3" name="Picture 12"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4" name="Rectangle 13"/>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127856" y="609598"/>
            <a:ext cx="8718877" cy="3036061"/>
          </a:xfrm>
        </p:spPr>
        <p:txBody>
          <a:bodyPr anchor="ctr"/>
          <a:lstStyle>
            <a:lvl1pPr>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402288" y="3653379"/>
            <a:ext cx="815657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680322" y="4711615"/>
            <a:ext cx="9613859" cy="1090789"/>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DB9D11F-B188-461D-B23F-39381795C052}" type="datetimeFigureOut">
              <a:rPr lang="en-US" dirty="0"/>
              <a:t>2/10/2014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09925"/>
            <a:ext cx="1154151" cy="1090789"/>
          </a:xfrm>
        </p:spPr>
        <p:txBody>
          <a:bodyPr/>
          <a:lstStyle/>
          <a:p>
            <a:fld id="{6D22F896-40B5-4ADD-8801-0D06FADFA095}" type="slidenum">
              <a:rPr lang="en-US" dirty="0"/>
              <a:t>‹#›</a:t>
            </a:fld>
            <a:endParaRPr lang="en-US" dirty="0"/>
          </a:p>
        </p:txBody>
      </p:sp>
      <p:sp>
        <p:nvSpPr>
          <p:cNvPr id="16" name="TextBox 15"/>
          <p:cNvSpPr txBox="1"/>
          <p:nvPr/>
        </p:nvSpPr>
        <p:spPr>
          <a:xfrm>
            <a:off x="583572" y="74811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7200" dirty="0">
                <a:solidFill>
                  <a:schemeClr val="tx1"/>
                </a:solidFill>
                <a:effectLst/>
              </a:rPr>
              <a:t>“</a:t>
            </a:r>
          </a:p>
        </p:txBody>
      </p:sp>
      <p:sp>
        <p:nvSpPr>
          <p:cNvPr id="17" name="TextBox 16"/>
          <p:cNvSpPr txBox="1"/>
          <p:nvPr/>
        </p:nvSpPr>
        <p:spPr>
          <a:xfrm>
            <a:off x="9662809" y="30335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72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9" name="Picture 8"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0" name="Picture 9"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1" name="Rectangle 10"/>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4711615"/>
            <a:ext cx="9613862" cy="588535"/>
          </a:xfrm>
        </p:spPr>
        <p:txBody>
          <a:bodyPr anchor="b"/>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0320" y="5300149"/>
            <a:ext cx="9613862" cy="50225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2E6D8D9-55A2-4063-B0F3-121F44549695}" type="datetimeFigureOut">
              <a:rPr lang="en-US" dirty="0"/>
              <a:t>2/10/2014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09925"/>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4" name="Picture 13"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6" name="Rectangle 15"/>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Title 1"/>
          <p:cNvSpPr>
            <a:spLocks noGrp="1"/>
          </p:cNvSpPr>
          <p:nvPr>
            <p:ph type="title"/>
          </p:nvPr>
        </p:nvSpPr>
        <p:spPr>
          <a:xfrm>
            <a:off x="669222" y="753228"/>
            <a:ext cx="9624960" cy="1080938"/>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660946" y="2336873"/>
            <a:ext cx="3070034"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680322" y="3022673"/>
            <a:ext cx="3049702"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3956025" y="233687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3945470" y="3022673"/>
            <a:ext cx="306324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7224156" y="2336873"/>
            <a:ext cx="307002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7224156" y="3022673"/>
            <a:ext cx="3070025"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D4B24536-994D-4021-A283-9F449C0DB509}" type="datetimeFigureOut">
              <a:rPr lang="en-US" dirty="0"/>
              <a:t>2/10/2014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Title 1"/>
          <p:cNvSpPr>
            <a:spLocks noGrp="1"/>
          </p:cNvSpPr>
          <p:nvPr>
            <p:ph type="title"/>
          </p:nvPr>
        </p:nvSpPr>
        <p:spPr>
          <a:xfrm>
            <a:off x="680322" y="753228"/>
            <a:ext cx="9613860" cy="1080938"/>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680318" y="4297503"/>
            <a:ext cx="30497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680318" y="2336873"/>
            <a:ext cx="30497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680318" y="4873765"/>
            <a:ext cx="3049705"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3945471" y="429750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3945470" y="2336873"/>
            <a:ext cx="3063240"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3944117" y="4873764"/>
            <a:ext cx="3067297"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7230678" y="4297503"/>
            <a:ext cx="30635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7230677" y="2336873"/>
            <a:ext cx="30635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7230553" y="4873762"/>
            <a:ext cx="3067563"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3CBBBB78-C96F-47B7-AB17-D852CA960AC9}" type="datetimeFigureOut">
              <a:rPr lang="en-US" dirty="0"/>
              <a:t>2/10/2014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9" name="Rectangle 8"/>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lvl1pPr algn="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FA3F48C-C7C6-4055-9F49-3777875E72AE}" type="datetimeFigureOut">
              <a:rPr lang="en-US" dirty="0"/>
              <a:t>2/10/2014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rot="5400000">
            <a:off x="8116207" y="1869395"/>
            <a:ext cx="5106988"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rot="5400000">
            <a:off x="9868202" y="5372403"/>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10129231" y="609597"/>
            <a:ext cx="1073802" cy="435376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0322" y="609597"/>
            <a:ext cx="8870004" cy="532658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6807126" y="5936187"/>
            <a:ext cx="2743200" cy="365125"/>
          </a:xfrm>
        </p:spPr>
        <p:txBody>
          <a:bodyPr/>
          <a:lstStyle/>
          <a:p>
            <a:fld id="{6178E61D-D431-422C-9764-11DAFE33AB63}" type="datetimeFigureOut">
              <a:rPr lang="en-US" dirty="0"/>
              <a:t>2/10/2014</a:t>
            </a:fld>
            <a:endParaRPr lang="en-US" dirty="0"/>
          </a:p>
        </p:txBody>
      </p:sp>
      <p:sp>
        <p:nvSpPr>
          <p:cNvPr id="5" name="Footer Placeholder 4"/>
          <p:cNvSpPr>
            <a:spLocks noGrp="1"/>
          </p:cNvSpPr>
          <p:nvPr>
            <p:ph type="ftr" sz="quarter" idx="11"/>
          </p:nvPr>
        </p:nvSpPr>
        <p:spPr>
          <a:xfrm>
            <a:off x="680321" y="5936188"/>
            <a:ext cx="6126805" cy="365125"/>
          </a:xfrm>
        </p:spPr>
        <p:txBody>
          <a:bodyPr/>
          <a:lstStyle/>
          <a:p>
            <a:endParaRPr lang="en-US" dirty="0"/>
          </a:p>
        </p:txBody>
      </p:sp>
      <p:sp>
        <p:nvSpPr>
          <p:cNvPr id="6" name="Slide Number Placeholder 5"/>
          <p:cNvSpPr>
            <a:spLocks noGrp="1"/>
          </p:cNvSpPr>
          <p:nvPr>
            <p:ph type="sldNum" sz="quarter" idx="12"/>
          </p:nvPr>
        </p:nvSpPr>
        <p:spPr>
          <a:xfrm>
            <a:off x="10097550" y="5398633"/>
            <a:ext cx="1154151" cy="1090789"/>
          </a:xfrm>
        </p:spPr>
        <p:txBody>
          <a:bodyPr anchor="t"/>
          <a:lstStyle>
            <a:lvl1pPr algn="ctr">
              <a:defRPr/>
            </a:lvl1pPr>
          </a:lstStyle>
          <a:p>
            <a:fld id="{6D22F896-40B5-4ADD-8801-0D06FADFA09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2DE42F4-6EEF-4EF7-8ED4-2208F0F89A08}" type="datetimeFigureOut">
              <a:rPr lang="en-US" dirty="0"/>
              <a:t>2/10/2014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086907"/>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4" y="4087901"/>
            <a:ext cx="1602997" cy="144270"/>
          </a:xfrm>
          <a:prstGeom prst="rect">
            <a:avLst/>
          </a:prstGeom>
        </p:spPr>
      </p:pic>
      <p:sp>
        <p:nvSpPr>
          <p:cNvPr id="9" name="Rectangle 8"/>
          <p:cNvSpPr/>
          <p:nvPr/>
        </p:nvSpPr>
        <p:spPr>
          <a:xfrm>
            <a:off x="-2" y="2726267"/>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5" y="2726267"/>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2869895"/>
            <a:ext cx="9613860" cy="1090788"/>
          </a:xfrm>
        </p:spPr>
        <p:txBody>
          <a:bodyPr anchor="ctr">
            <a:normAutofit/>
          </a:bodyPr>
          <a:lstStyle>
            <a:lvl1pPr algn="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680322" y="4232171"/>
            <a:ext cx="9613860" cy="1704017"/>
          </a:xfrm>
        </p:spPr>
        <p:txBody>
          <a:bodyPr>
            <a:normAutofit/>
          </a:bodyPr>
          <a:lstStyle>
            <a:lvl1pPr marL="0" indent="0" algn="r">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0578ACC-22D6-47C1-A373-4FD133E34F3C}" type="datetimeFigureOut">
              <a:rPr lang="en-US" dirty="0"/>
              <a:t>2/10/2014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729455" y="2869895"/>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0320" y="2336873"/>
            <a:ext cx="4698358" cy="359931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594123" y="2336873"/>
            <a:ext cx="4700058" cy="359931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E5A6C69-6797-4E8A-BF37-F2C3751466E9}" type="datetimeFigureOut">
              <a:rPr lang="en-US" dirty="0"/>
              <a:t>2/10/2014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0" name="Picture 9"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1" name="Picture 10"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2" name="Rectangle 11"/>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753229"/>
            <a:ext cx="9613863" cy="108093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906350" y="2336873"/>
            <a:ext cx="4472327" cy="69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0322" y="3030008"/>
            <a:ext cx="4698355" cy="290617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820154" y="2336873"/>
            <a:ext cx="4474028" cy="69207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594123" y="3030008"/>
            <a:ext cx="4700059" cy="290617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82014A1-A632-4878-A0D3-F52BA7563730}" type="datetimeFigureOut">
              <a:rPr lang="en-US" dirty="0"/>
              <a:t>2/10/2014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7" name="Picture 6"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8" name="Rectangle 7"/>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E99F462-093F-4566-844B-4C71F2739DA5}" type="datetimeFigureOut">
              <a:rPr lang="en-US" dirty="0"/>
              <a:t>2/10/2014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HD-ShadowShor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6" name="Rectangle 5"/>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3D24A7AC-904D-4781-85BA-7D10C17ED021}" type="datetimeFigureOut">
              <a:rPr lang="en-US" dirty="0"/>
              <a:t>2/10/2014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1" y="753227"/>
            <a:ext cx="9613859" cy="1080940"/>
          </a:xfrm>
        </p:spPr>
        <p:txBody>
          <a:bodyPr anchor="ct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a:xfrm>
            <a:off x="4685846" y="2336873"/>
            <a:ext cx="5608336" cy="35993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80322" y="2336872"/>
            <a:ext cx="3790078" cy="359931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331444B-B92B-4E27-8C94-BB93EAF5CB18}" type="datetimeFigureOut">
              <a:rPr lang="en-US" dirty="0"/>
              <a:t>2/10/2014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3" y="753228"/>
            <a:ext cx="9613857" cy="1080938"/>
          </a:xfrm>
        </p:spPr>
        <p:txBody>
          <a:bodyPr anchor="ctr">
            <a:normAutofit/>
          </a:bodyPr>
          <a:lstStyle>
            <a:lvl1pPr>
              <a:defRPr sz="36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4868333" y="2336874"/>
            <a:ext cx="5425849" cy="3599312"/>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0323" y="2336873"/>
            <a:ext cx="3876256" cy="3599315"/>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63EFA5E-FA76-400D-B3DC-F0BA90E6D107}" type="datetimeFigureOut">
              <a:rPr lang="en-US" dirty="0"/>
              <a:t>2/10/2014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hashOverlay-FullResolve.png"/>
          <p:cNvPicPr>
            <a:picLocks noChangeAspect="1"/>
          </p:cNvPicPr>
          <p:nvPr/>
        </p:nvPicPr>
        <p:blipFill>
          <a:blip r:embed="rId19">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80321" y="753228"/>
            <a:ext cx="9613861" cy="108093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0321" y="2336873"/>
            <a:ext cx="9613861" cy="359931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550981" y="5936187"/>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9D6E9DEC-419B-4CC5-A080-3B06BD5A8291}" type="datetimeFigureOut">
              <a:rPr lang="en-US" dirty="0"/>
              <a:t>2/10/2014</a:t>
            </a:fld>
            <a:endParaRPr lang="en-US" dirty="0"/>
          </a:p>
        </p:txBody>
      </p:sp>
      <p:sp>
        <p:nvSpPr>
          <p:cNvPr id="5" name="Footer Placeholder 4"/>
          <p:cNvSpPr>
            <a:spLocks noGrp="1"/>
          </p:cNvSpPr>
          <p:nvPr>
            <p:ph type="ftr" sz="quarter" idx="3"/>
          </p:nvPr>
        </p:nvSpPr>
        <p:spPr>
          <a:xfrm>
            <a:off x="680321" y="5936188"/>
            <a:ext cx="687066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729455" y="753227"/>
            <a:ext cx="1154151" cy="1090789"/>
          </a:xfrm>
          <a:prstGeom prst="rect">
            <a:avLst/>
          </a:prstGeom>
        </p:spPr>
        <p:txBody>
          <a:bodyPr vert="horz" lIns="91440" tIns="45720" rIns="91440" bIns="45720" rtlCol="0" anchor="ctr"/>
          <a:lstStyle>
            <a:lvl1pPr algn="l">
              <a:defRPr sz="3600">
                <a:solidFill>
                  <a:schemeClr val="tx1">
                    <a:tint val="75000"/>
                  </a:schemeClr>
                </a:solidFill>
              </a:defRPr>
            </a:lvl1pPr>
          </a:lstStyle>
          <a:p>
            <a:fld id="{6D22F896-40B5-4ADD-8801-0D06FADFA09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hf sldNum="0" hdr="0" ftr="0" dt="0"/>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l"/>
            <a:r>
              <a:rPr lang="en-US" sz="3600" dirty="0" smtClean="0"/>
              <a:t>Traveling to Berlin</a:t>
            </a:r>
            <a:br>
              <a:rPr lang="en-US" sz="3600" dirty="0" smtClean="0"/>
            </a:br>
            <a:r>
              <a:rPr lang="en-US" sz="3600" dirty="0" smtClean="0"/>
              <a:t>Prepared for Mr. Moses Hampton.</a:t>
            </a:r>
            <a:br>
              <a:rPr lang="en-US" sz="3600" dirty="0" smtClean="0"/>
            </a:br>
            <a:r>
              <a:rPr lang="en-US" sz="3600" dirty="0" smtClean="0"/>
              <a:t>President of Talbot Thingamajig, </a:t>
            </a:r>
            <a:r>
              <a:rPr lang="en-US" sz="3600" dirty="0" err="1" smtClean="0"/>
              <a:t>Inc</a:t>
            </a:r>
            <a:endParaRPr lang="en-US" sz="3600" dirty="0"/>
          </a:p>
        </p:txBody>
      </p:sp>
      <p:sp>
        <p:nvSpPr>
          <p:cNvPr id="3" name="Subtitle 2"/>
          <p:cNvSpPr>
            <a:spLocks noGrp="1"/>
          </p:cNvSpPr>
          <p:nvPr>
            <p:ph type="subTitle" idx="1"/>
          </p:nvPr>
        </p:nvSpPr>
        <p:spPr>
          <a:xfrm>
            <a:off x="9129378" y="3098820"/>
            <a:ext cx="3062622" cy="1117687"/>
          </a:xfrm>
        </p:spPr>
        <p:txBody>
          <a:bodyPr/>
          <a:lstStyle/>
          <a:p>
            <a:pPr algn="l"/>
            <a:r>
              <a:rPr lang="en-US" dirty="0" smtClean="0">
                <a:solidFill>
                  <a:schemeClr val="bg2">
                    <a:lumMod val="50000"/>
                  </a:schemeClr>
                </a:solidFill>
              </a:rPr>
              <a:t>By: Jonathan </a:t>
            </a:r>
            <a:r>
              <a:rPr lang="en-US" dirty="0" err="1" smtClean="0">
                <a:solidFill>
                  <a:schemeClr val="bg2">
                    <a:lumMod val="50000"/>
                  </a:schemeClr>
                </a:solidFill>
              </a:rPr>
              <a:t>Leake</a:t>
            </a:r>
            <a:endParaRPr lang="en-US" dirty="0">
              <a:solidFill>
                <a:schemeClr val="bg2">
                  <a:lumMod val="50000"/>
                </a:schemeClr>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7691"/>
            <a:ext cx="4315968" cy="2582388"/>
          </a:xfrm>
          <a:prstGeom prst="rect">
            <a:avLst/>
          </a:prstGeom>
        </p:spPr>
      </p:pic>
      <p:sp>
        <p:nvSpPr>
          <p:cNvPr id="6" name="TextBox 5"/>
          <p:cNvSpPr txBox="1"/>
          <p:nvPr/>
        </p:nvSpPr>
        <p:spPr>
          <a:xfrm>
            <a:off x="0" y="4250409"/>
            <a:ext cx="10938654" cy="2246769"/>
          </a:xfrm>
          <a:prstGeom prst="rect">
            <a:avLst/>
          </a:prstGeom>
          <a:noFill/>
        </p:spPr>
        <p:txBody>
          <a:bodyPr wrap="square" rtlCol="0">
            <a:spAutoFit/>
          </a:bodyPr>
          <a:lstStyle/>
          <a:p>
            <a:r>
              <a:rPr lang="en-US" sz="1400" dirty="0" smtClean="0">
                <a:solidFill>
                  <a:schemeClr val="bg1"/>
                </a:solidFill>
                <a:latin typeface="Aharoni" panose="02010803020104030203" pitchFamily="2" charset="-79"/>
                <a:cs typeface="Aharoni" panose="02010803020104030203" pitchFamily="2" charset="-79"/>
              </a:rPr>
              <a:t>Dear Mr. Hampton,</a:t>
            </a:r>
          </a:p>
          <a:p>
            <a:endParaRPr lang="en-US" sz="1400" dirty="0">
              <a:solidFill>
                <a:schemeClr val="bg1"/>
              </a:solidFill>
              <a:latin typeface="Aharoni" panose="02010803020104030203" pitchFamily="2" charset="-79"/>
              <a:cs typeface="Aharoni" panose="02010803020104030203" pitchFamily="2" charset="-79"/>
            </a:endParaRPr>
          </a:p>
          <a:p>
            <a:r>
              <a:rPr lang="en-US" sz="1400" dirty="0">
                <a:solidFill>
                  <a:schemeClr val="bg1"/>
                </a:solidFill>
                <a:latin typeface="Aharoni" panose="02010803020104030203" pitchFamily="2" charset="-79"/>
                <a:cs typeface="Aharoni" panose="02010803020104030203" pitchFamily="2" charset="-79"/>
              </a:rPr>
              <a:t>In this </a:t>
            </a:r>
            <a:r>
              <a:rPr lang="en-US" sz="1400" dirty="0" smtClean="0">
                <a:solidFill>
                  <a:schemeClr val="bg1"/>
                </a:solidFill>
                <a:latin typeface="Aharoni" panose="02010803020104030203" pitchFamily="2" charset="-79"/>
                <a:cs typeface="Aharoni" panose="02010803020104030203" pitchFamily="2" charset="-79"/>
              </a:rPr>
              <a:t>power point, </a:t>
            </a:r>
            <a:r>
              <a:rPr lang="en-US" sz="1400" dirty="0">
                <a:solidFill>
                  <a:schemeClr val="bg1"/>
                </a:solidFill>
                <a:latin typeface="Aharoni" panose="02010803020104030203" pitchFamily="2" charset="-79"/>
                <a:cs typeface="Aharoni" panose="02010803020104030203" pitchFamily="2" charset="-79"/>
              </a:rPr>
              <a:t>I have prepared for you an overview of how I will get to </a:t>
            </a:r>
            <a:r>
              <a:rPr lang="en-US" sz="1400" dirty="0" smtClean="0">
                <a:solidFill>
                  <a:schemeClr val="bg1"/>
                </a:solidFill>
                <a:latin typeface="Aharoni" panose="02010803020104030203" pitchFamily="2" charset="-79"/>
                <a:cs typeface="Aharoni" panose="02010803020104030203" pitchFamily="2" charset="-79"/>
              </a:rPr>
              <a:t>Berlin, </a:t>
            </a:r>
            <a:r>
              <a:rPr lang="en-US" sz="1400" dirty="0">
                <a:solidFill>
                  <a:schemeClr val="bg1"/>
                </a:solidFill>
                <a:latin typeface="Aharoni" panose="02010803020104030203" pitchFamily="2" charset="-79"/>
                <a:cs typeface="Aharoni" panose="02010803020104030203" pitchFamily="2" charset="-79"/>
              </a:rPr>
              <a:t>where I will live, how I will get </a:t>
            </a:r>
            <a:r>
              <a:rPr lang="en-US" sz="1400" dirty="0" smtClean="0">
                <a:solidFill>
                  <a:schemeClr val="bg1"/>
                </a:solidFill>
                <a:latin typeface="Aharoni" panose="02010803020104030203" pitchFamily="2" charset="-79"/>
                <a:cs typeface="Aharoni" panose="02010803020104030203" pitchFamily="2" charset="-79"/>
              </a:rPr>
              <a:t>around Berlin, </a:t>
            </a:r>
            <a:r>
              <a:rPr lang="en-US" sz="1400" dirty="0">
                <a:solidFill>
                  <a:schemeClr val="bg1"/>
                </a:solidFill>
                <a:latin typeface="Aharoni" panose="02010803020104030203" pitchFamily="2" charset="-79"/>
                <a:cs typeface="Aharoni" panose="02010803020104030203" pitchFamily="2" charset="-79"/>
              </a:rPr>
              <a:t>and what I will do there.  Where possible, I have included costs.  </a:t>
            </a:r>
            <a:br>
              <a:rPr lang="en-US" sz="1400" dirty="0">
                <a:solidFill>
                  <a:schemeClr val="bg1"/>
                </a:solidFill>
                <a:latin typeface="Aharoni" panose="02010803020104030203" pitchFamily="2" charset="-79"/>
                <a:cs typeface="Aharoni" panose="02010803020104030203" pitchFamily="2" charset="-79"/>
              </a:rPr>
            </a:br>
            <a:r>
              <a:rPr lang="en-US" sz="1400" dirty="0">
                <a:solidFill>
                  <a:schemeClr val="bg1"/>
                </a:solidFill>
                <a:latin typeface="Aharoni" panose="02010803020104030203" pitchFamily="2" charset="-79"/>
                <a:cs typeface="Aharoni" panose="02010803020104030203" pitchFamily="2" charset="-79"/>
              </a:rPr>
              <a:t/>
            </a:r>
            <a:br>
              <a:rPr lang="en-US" sz="1400" dirty="0">
                <a:solidFill>
                  <a:schemeClr val="bg1"/>
                </a:solidFill>
                <a:latin typeface="Aharoni" panose="02010803020104030203" pitchFamily="2" charset="-79"/>
                <a:cs typeface="Aharoni" panose="02010803020104030203" pitchFamily="2" charset="-79"/>
              </a:rPr>
            </a:br>
            <a:r>
              <a:rPr lang="en-US" sz="1400" dirty="0">
                <a:solidFill>
                  <a:schemeClr val="bg1"/>
                </a:solidFill>
                <a:latin typeface="Aharoni" panose="02010803020104030203" pitchFamily="2" charset="-79"/>
                <a:cs typeface="Aharoni" panose="02010803020104030203" pitchFamily="2" charset="-79"/>
              </a:rPr>
              <a:t>I hope that this </a:t>
            </a:r>
            <a:r>
              <a:rPr lang="en-US" sz="1400" dirty="0" smtClean="0">
                <a:solidFill>
                  <a:schemeClr val="bg1"/>
                </a:solidFill>
                <a:latin typeface="Aharoni" panose="02010803020104030203" pitchFamily="2" charset="-79"/>
                <a:cs typeface="Aharoni" panose="02010803020104030203" pitchFamily="2" charset="-79"/>
              </a:rPr>
              <a:t>power point </a:t>
            </a:r>
            <a:r>
              <a:rPr lang="en-US" sz="1400" dirty="0">
                <a:solidFill>
                  <a:schemeClr val="bg1"/>
                </a:solidFill>
                <a:latin typeface="Aharoni" panose="02010803020104030203" pitchFamily="2" charset="-79"/>
                <a:cs typeface="Aharoni" panose="02010803020104030203" pitchFamily="2" charset="-79"/>
              </a:rPr>
              <a:t>answers all your questions and meets your approval.</a:t>
            </a:r>
            <a:br>
              <a:rPr lang="en-US" sz="1400" dirty="0">
                <a:solidFill>
                  <a:schemeClr val="bg1"/>
                </a:solidFill>
                <a:latin typeface="Aharoni" panose="02010803020104030203" pitchFamily="2" charset="-79"/>
                <a:cs typeface="Aharoni" panose="02010803020104030203" pitchFamily="2" charset="-79"/>
              </a:rPr>
            </a:br>
            <a:r>
              <a:rPr lang="en-US" sz="1400" dirty="0">
                <a:solidFill>
                  <a:schemeClr val="bg1"/>
                </a:solidFill>
                <a:latin typeface="Aharoni" panose="02010803020104030203" pitchFamily="2" charset="-79"/>
                <a:cs typeface="Aharoni" panose="02010803020104030203" pitchFamily="2" charset="-79"/>
              </a:rPr>
              <a:t/>
            </a:r>
            <a:br>
              <a:rPr lang="en-US" sz="1400" dirty="0">
                <a:solidFill>
                  <a:schemeClr val="bg1"/>
                </a:solidFill>
                <a:latin typeface="Aharoni" panose="02010803020104030203" pitchFamily="2" charset="-79"/>
                <a:cs typeface="Aharoni" panose="02010803020104030203" pitchFamily="2" charset="-79"/>
              </a:rPr>
            </a:br>
            <a:r>
              <a:rPr lang="en-US" sz="1400" dirty="0">
                <a:solidFill>
                  <a:schemeClr val="bg1"/>
                </a:solidFill>
                <a:latin typeface="Aharoni" panose="02010803020104030203" pitchFamily="2" charset="-79"/>
                <a:cs typeface="Aharoni" panose="02010803020104030203" pitchFamily="2" charset="-79"/>
              </a:rPr>
              <a:t>Sincerely,</a:t>
            </a:r>
            <a:br>
              <a:rPr lang="en-US" sz="1400" dirty="0">
                <a:solidFill>
                  <a:schemeClr val="bg1"/>
                </a:solidFill>
                <a:latin typeface="Aharoni" panose="02010803020104030203" pitchFamily="2" charset="-79"/>
                <a:cs typeface="Aharoni" panose="02010803020104030203" pitchFamily="2" charset="-79"/>
              </a:rPr>
            </a:br>
            <a:r>
              <a:rPr lang="en-US" sz="1400" dirty="0">
                <a:solidFill>
                  <a:schemeClr val="bg1"/>
                </a:solidFill>
                <a:latin typeface="Aharoni" panose="02010803020104030203" pitchFamily="2" charset="-79"/>
                <a:cs typeface="Aharoni" panose="02010803020104030203" pitchFamily="2" charset="-79"/>
              </a:rPr>
              <a:t/>
            </a:r>
            <a:br>
              <a:rPr lang="en-US" sz="1400" dirty="0">
                <a:solidFill>
                  <a:schemeClr val="bg1"/>
                </a:solidFill>
                <a:latin typeface="Aharoni" panose="02010803020104030203" pitchFamily="2" charset="-79"/>
                <a:cs typeface="Aharoni" panose="02010803020104030203" pitchFamily="2" charset="-79"/>
              </a:rPr>
            </a:br>
            <a:r>
              <a:rPr lang="en-US" sz="1400" dirty="0" smtClean="0">
                <a:solidFill>
                  <a:schemeClr val="bg1"/>
                </a:solidFill>
                <a:latin typeface="Aharoni" panose="02010803020104030203" pitchFamily="2" charset="-79"/>
                <a:cs typeface="Aharoni" panose="02010803020104030203" pitchFamily="2" charset="-79"/>
              </a:rPr>
              <a:t>Jonathan </a:t>
            </a:r>
            <a:r>
              <a:rPr lang="en-US" sz="1400" dirty="0" err="1" smtClean="0">
                <a:solidFill>
                  <a:schemeClr val="bg1"/>
                </a:solidFill>
                <a:latin typeface="Aharoni" panose="02010803020104030203" pitchFamily="2" charset="-79"/>
                <a:cs typeface="Aharoni" panose="02010803020104030203" pitchFamily="2" charset="-79"/>
              </a:rPr>
              <a:t>Leake</a:t>
            </a:r>
            <a:endParaRPr lang="en-US" sz="1400" dirty="0">
              <a:solidFill>
                <a:schemeClr val="bg1"/>
              </a:solidFill>
              <a:latin typeface="Aharoni" panose="02010803020104030203" pitchFamily="2" charset="-79"/>
              <a:cs typeface="Aharoni" panose="02010803020104030203" pitchFamily="2" charset="-79"/>
            </a:endParaRPr>
          </a:p>
        </p:txBody>
      </p:sp>
    </p:spTree>
    <p:extLst>
      <p:ext uri="{BB962C8B-B14F-4D97-AF65-F5344CB8AC3E}">
        <p14:creationId xmlns:p14="http://schemas.microsoft.com/office/powerpoint/2010/main" val="35748021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flip="none" rotWithShape="1">
          <a:gsLst>
            <a:gs pos="76000">
              <a:srgbClr val="92D050"/>
            </a:gs>
            <a:gs pos="100000">
              <a:srgbClr val="92D050"/>
            </a:gs>
            <a:gs pos="0">
              <a:schemeClr val="accent2">
                <a:lumMod val="50000"/>
              </a:schemeClr>
            </a:gs>
          </a:gsLst>
          <a:lin ang="16200000" scaled="1"/>
          <a:tileRect/>
        </a:gra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en-US" dirty="0" smtClean="0"/>
              <a:t>According to Travelocity, a plane ticket to Berlin will around $646</a:t>
            </a:r>
          </a:p>
          <a:p>
            <a:pPr marL="0" indent="0">
              <a:buNone/>
            </a:pPr>
            <a:endParaRPr lang="en-US" dirty="0"/>
          </a:p>
          <a:p>
            <a:pPr marL="0" indent="0">
              <a:buNone/>
            </a:pPr>
            <a:r>
              <a:rPr lang="en-US" dirty="0" smtClean="0"/>
              <a:t>I will be needing a passport for this trip which will cost $135 </a:t>
            </a:r>
          </a:p>
          <a:p>
            <a:pPr marL="0" indent="0">
              <a:buNone/>
            </a:pPr>
            <a:endParaRPr lang="en-US" dirty="0"/>
          </a:p>
          <a:p>
            <a:pPr marL="0" indent="0">
              <a:buNone/>
            </a:pPr>
            <a:r>
              <a:rPr lang="en-US" dirty="0" smtClean="0"/>
              <a:t>The shots I will be needing to take are the following: </a:t>
            </a:r>
            <a:r>
              <a:rPr lang="en-US" dirty="0" err="1" smtClean="0"/>
              <a:t>Hepatits</a:t>
            </a:r>
            <a:r>
              <a:rPr lang="en-US" dirty="0" smtClean="0"/>
              <a:t> B and A, and rabies.</a:t>
            </a:r>
          </a:p>
          <a:p>
            <a:pPr marL="0" indent="0">
              <a:buNone/>
            </a:pPr>
            <a:endParaRPr lang="en-US" dirty="0"/>
          </a:p>
          <a:p>
            <a:pPr marL="0" indent="0">
              <a:buNone/>
            </a:pPr>
            <a:r>
              <a:rPr lang="en-US" dirty="0" smtClean="0"/>
              <a:t>$2000 dollars will converted into 2,877.88 DEM.</a:t>
            </a:r>
            <a:endParaRPr lang="en-US" dirty="0"/>
          </a:p>
        </p:txBody>
      </p:sp>
      <p:sp>
        <p:nvSpPr>
          <p:cNvPr id="4" name="Rectangle 3"/>
          <p:cNvSpPr/>
          <p:nvPr/>
        </p:nvSpPr>
        <p:spPr>
          <a:xfrm>
            <a:off x="0" y="797159"/>
            <a:ext cx="6372578" cy="923330"/>
          </a:xfrm>
          <a:prstGeom prst="rect">
            <a:avLst/>
          </a:prstGeom>
          <a:noFill/>
        </p:spPr>
        <p:txBody>
          <a:bodyPr wrap="none" lIns="91440" tIns="45720" rIns="91440" bIns="45720">
            <a:spAutoFit/>
          </a:bodyPr>
          <a:lstStyle/>
          <a:p>
            <a:pPr algn="ctr"/>
            <a:r>
              <a:rPr lang="en-US" sz="5400" b="1" dirty="0" smtClean="0">
                <a:ln w="9525">
                  <a:solidFill>
                    <a:schemeClr val="bg1"/>
                  </a:solidFill>
                  <a:prstDash val="solid"/>
                </a:ln>
                <a:effectLst>
                  <a:outerShdw blurRad="12700" dist="38100" dir="2700000" algn="tl" rotWithShape="0">
                    <a:schemeClr val="bg1">
                      <a:lumMod val="50000"/>
                    </a:schemeClr>
                  </a:outerShdw>
                </a:effectLst>
              </a:rPr>
              <a:t>Traveling to Berlin.</a:t>
            </a:r>
            <a:endParaRPr lang="en-US" sz="5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72578" y="609600"/>
            <a:ext cx="4063774" cy="1365504"/>
          </a:xfrm>
          <a:prstGeom prst="rect">
            <a:avLst/>
          </a:prstGeom>
        </p:spPr>
      </p:pic>
    </p:spTree>
    <p:extLst>
      <p:ext uri="{BB962C8B-B14F-4D97-AF65-F5344CB8AC3E}">
        <p14:creationId xmlns:p14="http://schemas.microsoft.com/office/powerpoint/2010/main" val="27041640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gs>
            <a:gs pos="50000">
              <a:srgbClr val="FFC000"/>
            </a:gs>
            <a:gs pos="100000">
              <a:srgbClr val="FFFF00"/>
            </a:gs>
          </a:gsLst>
          <a:lin ang="252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Living There</a:t>
            </a:r>
            <a:endParaRPr lang="en-US" dirty="0"/>
          </a:p>
        </p:txBody>
      </p:sp>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351776" y="753228"/>
            <a:ext cx="2178317" cy="1026871"/>
          </a:xfrm>
        </p:spPr>
      </p:pic>
      <p:sp>
        <p:nvSpPr>
          <p:cNvPr id="8" name="TextBox 7"/>
          <p:cNvSpPr txBox="1"/>
          <p:nvPr/>
        </p:nvSpPr>
        <p:spPr>
          <a:xfrm>
            <a:off x="1426464" y="3096768"/>
            <a:ext cx="8205216" cy="923330"/>
          </a:xfrm>
          <a:prstGeom prst="rect">
            <a:avLst/>
          </a:prstGeom>
          <a:noFill/>
        </p:spPr>
        <p:txBody>
          <a:bodyPr wrap="square" rtlCol="0">
            <a:spAutoFit/>
          </a:bodyPr>
          <a:lstStyle/>
          <a:p>
            <a:r>
              <a:rPr lang="en-US" dirty="0" smtClean="0"/>
              <a:t>I will be living in </a:t>
            </a:r>
            <a:r>
              <a:rPr lang="en-US" dirty="0" err="1" smtClean="0"/>
              <a:t>Hautnah</a:t>
            </a:r>
            <a:r>
              <a:rPr lang="en-US" dirty="0" smtClean="0"/>
              <a:t>. It is very close to the city. It is also very convenient for travel because I'm very close to the city. That would also mean that since its by the city its near a shopping district.</a:t>
            </a:r>
            <a:endParaRPr lang="en-US" dirty="0"/>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50336" y="4169664"/>
            <a:ext cx="4462272" cy="2552789"/>
          </a:xfrm>
          <a:prstGeom prst="rect">
            <a:avLst/>
          </a:prstGeom>
        </p:spPr>
      </p:pic>
    </p:spTree>
    <p:extLst>
      <p:ext uri="{BB962C8B-B14F-4D97-AF65-F5344CB8AC3E}">
        <p14:creationId xmlns:p14="http://schemas.microsoft.com/office/powerpoint/2010/main" val="13997907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Playing There</a:t>
            </a:r>
            <a:endParaRPr lang="en-US" dirty="0"/>
          </a:p>
        </p:txBody>
      </p:sp>
      <p:sp>
        <p:nvSpPr>
          <p:cNvPr id="3" name="Content Placeholder 2"/>
          <p:cNvSpPr>
            <a:spLocks noGrp="1"/>
          </p:cNvSpPr>
          <p:nvPr>
            <p:ph idx="1"/>
          </p:nvPr>
        </p:nvSpPr>
        <p:spPr/>
        <p:txBody>
          <a:bodyPr/>
          <a:lstStyle/>
          <a:p>
            <a:pPr marL="0" indent="0">
              <a:buNone/>
            </a:pPr>
            <a:r>
              <a:rPr lang="en-US" dirty="0" smtClean="0"/>
              <a:t>T</a:t>
            </a:r>
            <a:r>
              <a:rPr lang="en-US" dirty="0" smtClean="0"/>
              <a:t>ake</a:t>
            </a:r>
            <a:r>
              <a:rPr lang="en-US" dirty="0"/>
              <a:t> </a:t>
            </a:r>
            <a:r>
              <a:rPr lang="en-US" dirty="0" smtClean="0"/>
              <a:t>a</a:t>
            </a:r>
            <a:r>
              <a:rPr lang="en-US" dirty="0" smtClean="0"/>
              <a:t> stroll through the Grunewald Forest.</a:t>
            </a:r>
          </a:p>
          <a:p>
            <a:pPr marL="0" indent="0">
              <a:buNone/>
            </a:pPr>
            <a:endParaRPr lang="en-US" dirty="0"/>
          </a:p>
          <a:p>
            <a:pPr marL="0" indent="0">
              <a:buNone/>
            </a:pPr>
            <a:r>
              <a:rPr lang="en-US" dirty="0" smtClean="0"/>
              <a:t>Walk the Berlin Wall.</a:t>
            </a:r>
          </a:p>
          <a:p>
            <a:pPr marL="0" indent="0">
              <a:buNone/>
            </a:pPr>
            <a:endParaRPr lang="en-US" dirty="0"/>
          </a:p>
          <a:p>
            <a:pPr marL="0" indent="0">
              <a:buNone/>
            </a:pPr>
            <a:r>
              <a:rPr lang="en-US" dirty="0" smtClean="0"/>
              <a:t>Go to the Bauhaus Museum.</a:t>
            </a:r>
          </a:p>
          <a:p>
            <a:pPr marL="0" indent="0">
              <a:buNone/>
            </a:pPr>
            <a:endParaRPr lang="en-US" dirty="0"/>
          </a:p>
          <a:p>
            <a:pPr marL="0" indent="0">
              <a:buNone/>
            </a:pPr>
            <a:r>
              <a:rPr lang="en-US" dirty="0" smtClean="0"/>
              <a:t>Visit the Charlottenburg Garden.</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11909" y="604849"/>
            <a:ext cx="2097595" cy="1377696"/>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76784" y="2806687"/>
            <a:ext cx="4769168" cy="3129501"/>
          </a:xfrm>
          <a:prstGeom prst="rect">
            <a:avLst/>
          </a:prstGeom>
        </p:spPr>
      </p:pic>
    </p:spTree>
    <p:extLst>
      <p:ext uri="{BB962C8B-B14F-4D97-AF65-F5344CB8AC3E}">
        <p14:creationId xmlns:p14="http://schemas.microsoft.com/office/powerpoint/2010/main" val="12004822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THHHHHHHHHHHHHHHHHHHHHHHHHHHHHHHHHHHHHHHHHHHHHHHHHHHHHHHHE END</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3296" y="1987296"/>
            <a:ext cx="10741152" cy="4870704"/>
          </a:xfrm>
          <a:prstGeom prst="rect">
            <a:avLst/>
          </a:prstGeom>
        </p:spPr>
      </p:pic>
    </p:spTree>
    <p:extLst>
      <p:ext uri="{BB962C8B-B14F-4D97-AF65-F5344CB8AC3E}">
        <p14:creationId xmlns:p14="http://schemas.microsoft.com/office/powerpoint/2010/main" val="2323556050"/>
      </p:ext>
    </p:extLst>
  </p:cSld>
  <p:clrMapOvr>
    <a:masterClrMapping/>
  </p:clrMapOvr>
</p:sld>
</file>

<file path=ppt/theme/theme1.xml><?xml version="1.0" encoding="utf-8"?>
<a:theme xmlns:a="http://schemas.openxmlformats.org/drawingml/2006/main" name="Berlin">
  <a:themeElements>
    <a:clrScheme name="Berlin">
      <a:dk1>
        <a:sysClr val="windowText" lastClr="000000"/>
      </a:dk1>
      <a:lt1>
        <a:sysClr val="window" lastClr="FFFFFF"/>
      </a:lt1>
      <a:dk2>
        <a:srgbClr val="9D360E"/>
      </a:dk2>
      <a:lt2>
        <a:srgbClr val="E7E6E6"/>
      </a:lt2>
      <a:accent1>
        <a:srgbClr val="F09415"/>
      </a:accent1>
      <a:accent2>
        <a:srgbClr val="C1B56B"/>
      </a:accent2>
      <a:accent3>
        <a:srgbClr val="4BAF73"/>
      </a:accent3>
      <a:accent4>
        <a:srgbClr val="5AA6C0"/>
      </a:accent4>
      <a:accent5>
        <a:srgbClr val="D17DF9"/>
      </a:accent5>
      <a:accent6>
        <a:srgbClr val="FA7E5C"/>
      </a:accent6>
      <a:hlink>
        <a:srgbClr val="FFAE3E"/>
      </a:hlink>
      <a:folHlink>
        <a:srgbClr val="FCC77E"/>
      </a:folHlink>
    </a:clrScheme>
    <a:fontScheme name="Berlin">
      <a:majorFont>
        <a:latin typeface="Trebuchet MS" panose="020B0603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panose="020B0603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i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270000"/>
                <a:satMod val="200000"/>
                <a:lumMod val="128000"/>
              </a:schemeClr>
            </a:gs>
            <a:gs pos="50000">
              <a:schemeClr val="phClr">
                <a:shade val="100000"/>
                <a:hueMod val="100000"/>
                <a:satMod val="110000"/>
                <a:lumMod val="130000"/>
              </a:schemeClr>
            </a:gs>
            <a:gs pos="100000">
              <a:schemeClr val="phClr">
                <a:shade val="78000"/>
                <a:hueMod val="44000"/>
                <a:satMod val="200000"/>
                <a:lumMod val="69000"/>
              </a:schemeClr>
            </a:gs>
          </a:gsLst>
          <a:lin ang="2520000" scaled="0"/>
        </a:gradFill>
      </a:bgFillStyleLst>
    </a:fmtScheme>
  </a:themeElements>
  <a:objectDefaults/>
  <a:extraClrSchemeLst/>
  <a:extLst>
    <a:ext uri="{05A4C25C-085E-4340-85A3-A5531E510DB2}">
      <thm15:themeFamily xmlns:thm15="http://schemas.microsoft.com/office/thememl/2012/main" name="Berlin" id="{7B5DBA9E-B069-418E-9360-A61BDD0615A4}" vid="{C0CBE056-4EF4-4D92-969E-947779DA7AAA}"/>
    </a:ext>
  </a:extLst>
</a:theme>
</file>

<file path=docProps/app.xml><?xml version="1.0" encoding="utf-8"?>
<Properties xmlns="http://schemas.openxmlformats.org/officeDocument/2006/extended-properties" xmlns:vt="http://schemas.openxmlformats.org/officeDocument/2006/docPropsVTypes">
  <Template>TC104033917[[fn=Berlin]]</Template>
  <TotalTime>64</TotalTime>
  <Words>187</Words>
  <Application>Microsoft Office PowerPoint</Application>
  <PresentationFormat>Widescreen</PresentationFormat>
  <Paragraphs>24</Paragraphs>
  <Slides>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Aharoni</vt:lpstr>
      <vt:lpstr>Arial</vt:lpstr>
      <vt:lpstr>Trebuchet MS</vt:lpstr>
      <vt:lpstr>Berlin</vt:lpstr>
      <vt:lpstr>Traveling to Berlin Prepared for Mr. Moses Hampton. President of Talbot Thingamajig, Inc</vt:lpstr>
      <vt:lpstr>PowerPoint Presentation</vt:lpstr>
      <vt:lpstr>Living There</vt:lpstr>
      <vt:lpstr>Playing There</vt:lpstr>
      <vt:lpstr>THHHHHHHHHHHHHHHHHHHHHHHHHHHHHHHHHHHHHHHHHHHHHHHHHHHHHHHHE END</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Traveling to Berlin Prepared for Mr.Moses Hampton. President of Talbot Thingamajig, Inc</dc:title>
  <dc:creator>LJM058</dc:creator>
  <cp:lastModifiedBy>LJM058</cp:lastModifiedBy>
  <cp:revision>9</cp:revision>
  <dcterms:created xsi:type="dcterms:W3CDTF">2014-02-05T19:28:25Z</dcterms:created>
  <dcterms:modified xsi:type="dcterms:W3CDTF">2014-02-10T19:23:36Z</dcterms:modified>
</cp:coreProperties>
</file>